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9842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7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981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8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2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0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045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08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AD04D72-D060-4FDE-842C-95F561F72DB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39DF904-DEB9-49EC-B222-469B420A55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017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&#1088;66.&#1085;&#1072;&#1074;&#1080;&#1075;&#1072;&#1090;&#1086;&#1088;.&#1076;&#1077;&#1090;&#1080;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&#1088;66.&#1085;&#1072;&#1074;&#1080;&#1075;&#1072;&#1090;&#1086;&#1088;.&#1076;&#1077;&#1090;&#1080;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88;66.&#1085;&#1072;&#1074;&#1080;&#1075;&#1072;&#1090;&#1086;&#1088;.&#1076;&#1077;&#1090;&#1080;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rim_privalova@mail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2F189-5E53-F466-A348-6B611E8F2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249959"/>
            <a:ext cx="8361229" cy="196302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Регистрации на сайте </a:t>
            </a:r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навигатор.дети.66 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D816EB-9F49-2C6E-E04D-7673AA12A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2659310"/>
            <a:ext cx="7479162" cy="238320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Регистрируйтесь в Навигаторе и получайте сертификат дополнительного образования </a:t>
            </a:r>
          </a:p>
          <a:p>
            <a:pPr algn="ctr"/>
            <a:r>
              <a:rPr lang="ru-RU" sz="2800" dirty="0"/>
              <a:t>для детей от 5 до 18 лет.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46D5B6-C1F8-5453-911B-DAB711D209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1446" t="30576" r="54752" b="15893"/>
          <a:stretch/>
        </p:blipFill>
        <p:spPr>
          <a:xfrm>
            <a:off x="1565747" y="4018060"/>
            <a:ext cx="2228317" cy="19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2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F2F6F-E11A-D178-BBAD-78F3D26E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3615"/>
            <a:ext cx="9601200" cy="1878085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/>
              <a:t>	Если вы ранее зарегистрировались на портале Навигатор и получили  сертификат на одного или нескольких детей, и забыли пароль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B750F-A2BF-08EF-59B2-1612C46FA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828800"/>
            <a:ext cx="9601201" cy="788565"/>
          </a:xfrm>
        </p:spPr>
        <p:txBody>
          <a:bodyPr/>
          <a:lstStyle/>
          <a:p>
            <a:pPr algn="just"/>
            <a:r>
              <a:rPr lang="ru-RU" sz="2400" b="1" u="sng" dirty="0"/>
              <a:t>Не создавайте  новый кабинет!!! </a:t>
            </a:r>
            <a:r>
              <a:rPr lang="ru-RU" sz="2000" dirty="0"/>
              <a:t>Выберите вкладку «Вход», «Не помню пароль» следуя рекомендациям, восстановите пароль.</a:t>
            </a:r>
            <a:endParaRPr lang="ru-RU" sz="2400" b="1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0C731D8F-CE5B-E3CB-A621-7424D951A5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87" t="12257" r="21745" b="11916"/>
          <a:stretch/>
        </p:blipFill>
        <p:spPr bwMode="auto">
          <a:xfrm>
            <a:off x="3095538" y="2550253"/>
            <a:ext cx="6434356" cy="4307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C9A8632E-1C7C-D441-CD8F-245F156AE33A}"/>
              </a:ext>
            </a:extLst>
          </p:cNvPr>
          <p:cNvSpPr/>
          <p:nvPr/>
        </p:nvSpPr>
        <p:spPr>
          <a:xfrm>
            <a:off x="9018165" y="2550253"/>
            <a:ext cx="494951" cy="335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9427D05-E39B-95AD-77C4-441B91CC1C17}"/>
              </a:ext>
            </a:extLst>
          </p:cNvPr>
          <p:cNvSpPr/>
          <p:nvPr/>
        </p:nvSpPr>
        <p:spPr>
          <a:xfrm>
            <a:off x="4009938" y="2978091"/>
            <a:ext cx="1082179" cy="335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AD816EB-9F49-2C6E-E04D-7673AA12A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571" y="1291906"/>
            <a:ext cx="9588617" cy="229019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 </a:t>
            </a:r>
            <a:r>
              <a:rPr lang="ru-RU" sz="3600" dirty="0">
                <a:solidFill>
                  <a:srgbClr val="002060"/>
                </a:solidFill>
              </a:rPr>
              <a:t>Подробно ознакомиться с программами и подать заявку вы сможете на сайте: </a:t>
            </a:r>
            <a:r>
              <a:rPr lang="en-US" sz="36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ru-RU" sz="3600" dirty="0">
                <a:solidFill>
                  <a:srgbClr val="0070C0"/>
                </a:solidFill>
                <a:hlinkClick r:id="rId2"/>
              </a:rPr>
              <a:t>р66.навигатор.дети/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46D5B6-C1F8-5453-911B-DAB711D209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1446" t="30576" r="54752" b="15893"/>
          <a:stretch/>
        </p:blipFill>
        <p:spPr>
          <a:xfrm>
            <a:off x="1565747" y="3355208"/>
            <a:ext cx="2972697" cy="2647116"/>
          </a:xfrm>
          <a:prstGeom prst="rect">
            <a:avLst/>
          </a:prstGeom>
        </p:spPr>
      </p:pic>
      <p:pic>
        <p:nvPicPr>
          <p:cNvPr id="3" name="Объект 5">
            <a:extLst>
              <a:ext uri="{FF2B5EF4-FFF2-40B4-BE49-F238E27FC236}">
                <a16:creationId xmlns:a16="http://schemas.microsoft.com/office/drawing/2014/main" id="{D1174FF8-27E8-B174-7883-3A1B245D5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205" y="3582100"/>
            <a:ext cx="2122698" cy="21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36D2A-221B-9EBD-1C50-EA35715E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649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Сертификат дополнительного образования это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EF783-FC6D-AE01-6AA0-2AEF3DD22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Возможность для ребенка обучаться по программам дополнительного образования на всей территории Свердловской области в школьных кружках, клубах, секциях, в том числе кружках ЦДТ, УИМЦ, СЮН, спортивных секциях (МБУ «МАЯК», МБУ «СШОР»).</a:t>
            </a:r>
          </a:p>
          <a:p>
            <a:r>
              <a:rPr lang="ru-RU" dirty="0"/>
              <a:t>Возможность подавать заявки на обучения по дополнительным образовательным программам не выходя из дома, с любого мобильного устройства, имеющего выход в сеть Интернет.</a:t>
            </a:r>
          </a:p>
          <a:p>
            <a:r>
              <a:rPr lang="ru-RU" dirty="0"/>
              <a:t>Возможность без родительской платы обучаться на всех бюджетных программах, записываться на платные программы, а также программы, оплачиваемые за счет средств сертификата.</a:t>
            </a:r>
          </a:p>
          <a:p>
            <a:r>
              <a:rPr lang="ru-RU" dirty="0"/>
              <a:t>Возможность вовремя подать заявку и закрепить за ребенком место в группе, не выезжая на территорию организатора программы (документы можно предоставить позже, если того требует организация).</a:t>
            </a:r>
          </a:p>
        </p:txBody>
      </p:sp>
    </p:spTree>
    <p:extLst>
      <p:ext uri="{BB962C8B-B14F-4D97-AF65-F5344CB8AC3E}">
        <p14:creationId xmlns:p14="http://schemas.microsoft.com/office/powerpoint/2010/main" val="113726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80467-2EE7-48B2-FFC0-6A033030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2604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 сертификате дополнительного образования</a:t>
            </a:r>
            <a:br>
              <a:rPr lang="ru-RU" sz="3600" dirty="0"/>
            </a:br>
            <a:br>
              <a:rPr lang="ru-RU" sz="3600" dirty="0"/>
            </a:br>
            <a:r>
              <a:rPr lang="ru-RU" sz="2000" dirty="0"/>
              <a:t>Получить сертификат и подробную информацию можно на сайте </a:t>
            </a:r>
            <a:r>
              <a:rPr lang="en-US" sz="2000" dirty="0">
                <a:hlinkClick r:id="rId2"/>
              </a:rPr>
              <a:t>https://</a:t>
            </a:r>
            <a:r>
              <a:rPr lang="ru-RU" sz="2000" dirty="0">
                <a:hlinkClick r:id="rId2"/>
              </a:rPr>
              <a:t>р66.навигатор.дети/</a:t>
            </a:r>
            <a:r>
              <a:rPr lang="ru-RU" sz="2000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2483245-4B67-C901-50F8-97E7D8BD28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43461" y="2151120"/>
            <a:ext cx="3503504" cy="346950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F6B9D4-BB3B-9249-C8FF-6950A1F401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8762" t="9123" r="18859" b="17617"/>
          <a:stretch/>
        </p:blipFill>
        <p:spPr bwMode="auto">
          <a:xfrm>
            <a:off x="1107346" y="2102822"/>
            <a:ext cx="5645791" cy="3677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58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CE47B-328E-D4AA-A632-FE087103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Как правильно зарегистрироваться на сайте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805AB3-D528-87A6-AF28-F43DEA2F7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71701"/>
            <a:ext cx="9597398" cy="1041282"/>
          </a:xfrm>
        </p:spPr>
        <p:txBody>
          <a:bodyPr/>
          <a:lstStyle/>
          <a:p>
            <a:r>
              <a:rPr lang="ru-RU" sz="2700" dirty="0"/>
              <a:t>1 шаг. Пройти по ссылке на сайт : </a:t>
            </a:r>
            <a:r>
              <a:rPr lang="en-US" sz="2700" dirty="0">
                <a:hlinkClick r:id="rId2"/>
              </a:rPr>
              <a:t>https://</a:t>
            </a:r>
            <a:r>
              <a:rPr lang="ru-RU" sz="2700" dirty="0">
                <a:hlinkClick r:id="rId2"/>
              </a:rPr>
              <a:t>р66.навигатор.дети/</a:t>
            </a:r>
            <a:r>
              <a:rPr lang="ru-RU" sz="2700" dirty="0"/>
              <a:t> </a:t>
            </a:r>
          </a:p>
          <a:p>
            <a:r>
              <a:rPr lang="ru-RU" sz="2800" dirty="0"/>
              <a:t>2 шаг. Нажать кнопку «Регистрация» в правом верхнем углу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8B10456-F3F8-ED00-246A-B9FBCDD4F3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8281" t="11403" r="18859" b="16192"/>
          <a:stretch/>
        </p:blipFill>
        <p:spPr bwMode="auto">
          <a:xfrm>
            <a:off x="5876069" y="3429000"/>
            <a:ext cx="4885677" cy="3196293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27C2CFB6-79C3-755B-59F9-5210D0F96DC7}"/>
              </a:ext>
            </a:extLst>
          </p:cNvPr>
          <p:cNvSpPr/>
          <p:nvPr/>
        </p:nvSpPr>
        <p:spPr>
          <a:xfrm>
            <a:off x="9513116" y="3514987"/>
            <a:ext cx="805343" cy="5201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D10F5EDC-0DCA-AD85-A786-B0E23EC25B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42160" y="3429000"/>
            <a:ext cx="2843349" cy="28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1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CB0D-CCE2-B128-FCB4-6E0010B0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85801"/>
            <a:ext cx="10643183" cy="790662"/>
          </a:xfrm>
        </p:spPr>
        <p:txBody>
          <a:bodyPr/>
          <a:lstStyle/>
          <a:p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 правильно зарегистрироваться на сайте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1D00DE-717F-7A56-F746-F3A8C5675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558955"/>
            <a:ext cx="4150104" cy="430844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3 шаг. Заполнить все обязательные поля в регистрационной форме: Выбрать муниципалитет </a:t>
            </a:r>
            <a:r>
              <a:rPr lang="ru-RU" sz="1800" b="1" dirty="0">
                <a:solidFill>
                  <a:srgbClr val="FF0000"/>
                </a:solidFill>
              </a:rPr>
              <a:t>Городской округ Краснотурьинск !!!!!</a:t>
            </a:r>
          </a:p>
          <a:p>
            <a:r>
              <a:rPr lang="ru-RU" dirty="0">
                <a:solidFill>
                  <a:schemeClr val="tx1"/>
                </a:solidFill>
              </a:rPr>
              <a:t>ФИО родителя (законного представителя), номер мобильного телефона, </a:t>
            </a:r>
            <a:r>
              <a:rPr lang="ru-RU" sz="1800" b="1" dirty="0">
                <a:solidFill>
                  <a:srgbClr val="FF0000"/>
                </a:solidFill>
              </a:rPr>
              <a:t>адрес электронной почты!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пароль (придумать самостоятельно и запомнить, пароль станет входом в личный кабинет). Поставить галочку, что ознакомлены и выражаете согласие.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C0A184-574F-92F4-9A81-043CEFFD1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06" t="9406" r="25914" b="16477"/>
          <a:stretch/>
        </p:blipFill>
        <p:spPr bwMode="auto">
          <a:xfrm>
            <a:off x="5528345" y="1400961"/>
            <a:ext cx="6157519" cy="5394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81C347-C313-A55B-241B-A53B7FD98387}"/>
              </a:ext>
            </a:extLst>
          </p:cNvPr>
          <p:cNvSpPr/>
          <p:nvPr/>
        </p:nvSpPr>
        <p:spPr>
          <a:xfrm>
            <a:off x="7197754" y="2486638"/>
            <a:ext cx="3372374" cy="6172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F73C453-7E2D-3778-E405-F1EDDD05AC81}"/>
              </a:ext>
            </a:extLst>
          </p:cNvPr>
          <p:cNvCxnSpPr>
            <a:cxnSpLocks/>
          </p:cNvCxnSpPr>
          <p:nvPr/>
        </p:nvCxnSpPr>
        <p:spPr>
          <a:xfrm>
            <a:off x="6644081" y="5796793"/>
            <a:ext cx="673917" cy="218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22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85A86-CA46-B584-2DFF-58E41A41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601201" cy="8239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Как правильно зарегистрироваться на сайте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4C003B-ED5C-67AA-2FD3-EF9BA8A5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509712"/>
            <a:ext cx="9760591" cy="1090876"/>
          </a:xfrm>
        </p:spPr>
        <p:txBody>
          <a:bodyPr/>
          <a:lstStyle/>
          <a:p>
            <a:pPr algn="just"/>
            <a:r>
              <a:rPr lang="ru-RU" sz="2400" dirty="0"/>
              <a:t>4 шаг. Подтвердить регистрацию: на указанную при регистрации электронную почту придет письмо от системы. Необходимо перейти по ссылке, указанной в письме. Ваш личный кабинет успешно создан!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72D93CB-9565-B7A8-DE34-C92839AB9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89" t="9692" r="22386" b="31586"/>
          <a:stretch/>
        </p:blipFill>
        <p:spPr bwMode="auto">
          <a:xfrm>
            <a:off x="2449584" y="2667699"/>
            <a:ext cx="7021587" cy="4093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A10233-39B3-75ED-7DE2-5F4B96C52950}"/>
              </a:ext>
            </a:extLst>
          </p:cNvPr>
          <p:cNvSpPr/>
          <p:nvPr/>
        </p:nvSpPr>
        <p:spPr>
          <a:xfrm>
            <a:off x="7466201" y="3049819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443E5F7-1006-8F98-4E64-38F11FBCF143}"/>
              </a:ext>
            </a:extLst>
          </p:cNvPr>
          <p:cNvSpPr/>
          <p:nvPr/>
        </p:nvSpPr>
        <p:spPr>
          <a:xfrm>
            <a:off x="8279933" y="5147067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85A86-CA46-B584-2DFF-58E41A41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601201" cy="8239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Как правильно зарегистрироваться на сайте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4C003B-ED5C-67AA-2FD3-EF9BA8A5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509712"/>
            <a:ext cx="9760591" cy="1090876"/>
          </a:xfrm>
        </p:spPr>
        <p:txBody>
          <a:bodyPr/>
          <a:lstStyle/>
          <a:p>
            <a:pPr algn="just"/>
            <a:r>
              <a:rPr lang="ru-RU" sz="2400" dirty="0"/>
              <a:t>5 шаг. Войти в личный кабинет, выбрать вкладку «Дети» и внести данные о ребенке. На каждого ребенка нужно открывать отдельную вкладку. Сохранить данные.</a:t>
            </a: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187EA488-2EC9-9538-AF33-5D887F6852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89" t="9692" r="22386" b="31586"/>
          <a:stretch/>
        </p:blipFill>
        <p:spPr bwMode="auto">
          <a:xfrm>
            <a:off x="2508308" y="2600589"/>
            <a:ext cx="7642371" cy="4257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38049C-B093-16BA-6E07-A92FFDA549AF}"/>
              </a:ext>
            </a:extLst>
          </p:cNvPr>
          <p:cNvSpPr/>
          <p:nvPr/>
        </p:nvSpPr>
        <p:spPr>
          <a:xfrm>
            <a:off x="8925885" y="5172234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91A2BC7-32A0-193D-2B2F-BA69CC102A82}"/>
              </a:ext>
            </a:extLst>
          </p:cNvPr>
          <p:cNvSpPr/>
          <p:nvPr/>
        </p:nvSpPr>
        <p:spPr>
          <a:xfrm>
            <a:off x="8029661" y="3017662"/>
            <a:ext cx="620787" cy="1044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69E93FC-EC36-DA79-0126-2C1CE5AB73FE}"/>
              </a:ext>
            </a:extLst>
          </p:cNvPr>
          <p:cNvSpPr/>
          <p:nvPr/>
        </p:nvSpPr>
        <p:spPr>
          <a:xfrm>
            <a:off x="8029661" y="3735897"/>
            <a:ext cx="1064005" cy="5592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3BA6531-722E-F838-EF9D-0AF5CC87A621}"/>
              </a:ext>
            </a:extLst>
          </p:cNvPr>
          <p:cNvCxnSpPr>
            <a:cxnSpLocks/>
          </p:cNvCxnSpPr>
          <p:nvPr/>
        </p:nvCxnSpPr>
        <p:spPr>
          <a:xfrm flipH="1">
            <a:off x="9458585" y="3858936"/>
            <a:ext cx="692094" cy="554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F2F6F-E11A-D178-BBAD-78F3D26E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Как правильно зарегистрироваться на сайте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B750F-A2BF-08EF-59B2-1612C46FA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208016"/>
            <a:ext cx="9601201" cy="1577130"/>
          </a:xfrm>
        </p:spPr>
        <p:txBody>
          <a:bodyPr/>
          <a:lstStyle/>
          <a:p>
            <a:pPr algn="just"/>
            <a:r>
              <a:rPr lang="ru-RU" sz="2000" dirty="0"/>
              <a:t>6 шаг. Для того чтобы получить сертификат, необходимо предоставить в учреждение, в котором обучается ребенок (школа, детский сад, ЦДТ, СЮН и т.д.) СНИЛС ребенка для подтверждения данных в системе. После подтверждения данных ребенка Сертификат сможет активизировать учреждение или родитель, самостоятельно подав заявку на него из личного кабинета.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AA2868D-B910-29DE-B8D0-48507879A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969" t="11972" r="22386" b="20753"/>
          <a:stretch/>
        </p:blipFill>
        <p:spPr bwMode="auto">
          <a:xfrm>
            <a:off x="2340528" y="2785146"/>
            <a:ext cx="7013197" cy="4072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72B28F-20C8-F882-0884-C42E5E1529B9}"/>
              </a:ext>
            </a:extLst>
          </p:cNvPr>
          <p:cNvSpPr/>
          <p:nvPr/>
        </p:nvSpPr>
        <p:spPr>
          <a:xfrm>
            <a:off x="7315200" y="2969703"/>
            <a:ext cx="671119" cy="117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80FD12-561B-AD58-D7DB-4083167A46E5}"/>
              </a:ext>
            </a:extLst>
          </p:cNvPr>
          <p:cNvSpPr/>
          <p:nvPr/>
        </p:nvSpPr>
        <p:spPr>
          <a:xfrm>
            <a:off x="8205831" y="4762849"/>
            <a:ext cx="671119" cy="117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05A11C-EDB0-F00F-4F72-F845751D7AA5}"/>
              </a:ext>
            </a:extLst>
          </p:cNvPr>
          <p:cNvSpPr/>
          <p:nvPr/>
        </p:nvSpPr>
        <p:spPr>
          <a:xfrm>
            <a:off x="8205831" y="6433656"/>
            <a:ext cx="671119" cy="1936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15C601-6E82-718B-F62A-40791D22738E}"/>
              </a:ext>
            </a:extLst>
          </p:cNvPr>
          <p:cNvSpPr/>
          <p:nvPr/>
        </p:nvSpPr>
        <p:spPr>
          <a:xfrm>
            <a:off x="4937620" y="6366892"/>
            <a:ext cx="671119" cy="117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82CCDC-02E8-ECF4-E7FD-692E22F2BFE0}"/>
              </a:ext>
            </a:extLst>
          </p:cNvPr>
          <p:cNvSpPr/>
          <p:nvPr/>
        </p:nvSpPr>
        <p:spPr>
          <a:xfrm>
            <a:off x="2435603" y="6366892"/>
            <a:ext cx="671119" cy="117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7234EF-D6E6-668E-06E6-0C18F1D058B5}"/>
              </a:ext>
            </a:extLst>
          </p:cNvPr>
          <p:cNvSpPr/>
          <p:nvPr/>
        </p:nvSpPr>
        <p:spPr>
          <a:xfrm>
            <a:off x="3526172" y="5117284"/>
            <a:ext cx="869659" cy="1006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59908CE-239A-AC1F-58A5-23893FAC59B6}"/>
              </a:ext>
            </a:extLst>
          </p:cNvPr>
          <p:cNvSpPr/>
          <p:nvPr/>
        </p:nvSpPr>
        <p:spPr>
          <a:xfrm>
            <a:off x="3526172" y="4880295"/>
            <a:ext cx="1591112" cy="1006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3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E281E-F7EF-E96A-FC93-A4E2ED2A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310394"/>
            <a:ext cx="9612971" cy="12751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Если вы ранее получили сертификат дополнительного образования на детей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5B927-C8AB-98FF-9D1A-19CDF12F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1585519"/>
            <a:ext cx="9612971" cy="45132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/>
              <a:t>	Нужно обратиться в организацию, выдавшую сертификат дополнительного образования детей, либо организацию, где ваш ребенок посещает кружок дополнительного образования, для </a:t>
            </a:r>
            <a:r>
              <a:rPr lang="ru-RU" sz="2000" b="1" u="sng" dirty="0">
                <a:solidFill>
                  <a:srgbClr val="00B0F0"/>
                </a:solidFill>
              </a:rPr>
              <a:t>ПОДТВЕРЖДЕНИЯ АДРЕСА ЭЛЕКТРОННОЙ ПОЧТЫ!!! </a:t>
            </a:r>
            <a:r>
              <a:rPr lang="ru-RU" sz="2000" dirty="0"/>
              <a:t>Без подтверждения адреса электронной почты Вы не сможете войти в личный кабинет. Помните!!! Создавая новый личный кабинет и регистрируя повторно детей, Вы нарушаете правила получения сертификата дополнительного образования!</a:t>
            </a:r>
          </a:p>
          <a:p>
            <a:pPr algn="just"/>
            <a:r>
              <a:rPr lang="ru-RU" sz="2000" dirty="0"/>
              <a:t>	Подтвердить адрес электронной почты на территории городского округа Краснотурьинск Вы можете при личном обращении: г. Краснотурьинск, ул. Карпинского д.16, МАУ «Центр РиМ», с </a:t>
            </a:r>
            <a:r>
              <a:rPr lang="ru-RU" sz="2000" dirty="0" err="1"/>
              <a:t>пн-чт</a:t>
            </a:r>
            <a:r>
              <a:rPr lang="ru-RU" sz="2000" dirty="0"/>
              <a:t> с 9.00 – 16.00. Либо обратиться в учреждение, где </a:t>
            </a:r>
            <a:r>
              <a:rPr lang="ru-RU" sz="2000"/>
              <a:t>ребенок занимается.</a:t>
            </a:r>
            <a:endParaRPr lang="ru-RU" sz="2000" dirty="0"/>
          </a:p>
          <a:p>
            <a:pPr algn="just"/>
            <a:r>
              <a:rPr lang="ru-RU" sz="2000" dirty="0"/>
              <a:t>	Также подтвердить данные Вы можете, написав по адресу: </a:t>
            </a:r>
            <a:r>
              <a:rPr lang="en-US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crim_privalova@mail.ru</a:t>
            </a:r>
            <a:r>
              <a:rPr lang="ru-RU" sz="2000" dirty="0"/>
              <a:t>, с указанием ФИО родителя (законного представителя), ФИО ребенка, адреса электронной почты, СНИЛС ребенка, номера телефона родителя (законного представителя). Заявка на подтверждение данных рассматривается в течение 3-х рабочих дней. 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885508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405</TotalTime>
  <Words>641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Уголки</vt:lpstr>
      <vt:lpstr>Особенности Регистрации на сайте навигатор.дети.66     </vt:lpstr>
      <vt:lpstr>Сертификат дополнительного образования это -</vt:lpstr>
      <vt:lpstr>О сертификате дополнительного образования  Получить сертификат и подробную информацию можно на сайте https://р66.навигатор.дети/ </vt:lpstr>
      <vt:lpstr>Как правильно зарегистрироваться на сайте</vt:lpstr>
      <vt:lpstr>Как правильно зарегистрироваться на сайте</vt:lpstr>
      <vt:lpstr>Как правильно зарегистрироваться на сайте</vt:lpstr>
      <vt:lpstr>Как правильно зарегистрироваться на сайте</vt:lpstr>
      <vt:lpstr>Как правильно зарегистрироваться на сайте</vt:lpstr>
      <vt:lpstr>Если вы ранее получили сертификат дополнительного образования на детей</vt:lpstr>
      <vt:lpstr> Если вы ранее зарегистрировались на портале Навигатор и получили  сертификат на одного или нескольких детей, и забыли пароль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Регистрации на сайте навигатор.дети.66</dc:title>
  <dc:creator>Пользователь</dc:creator>
  <cp:lastModifiedBy>Пользователь</cp:lastModifiedBy>
  <cp:revision>18</cp:revision>
  <dcterms:created xsi:type="dcterms:W3CDTF">2023-01-17T11:18:47Z</dcterms:created>
  <dcterms:modified xsi:type="dcterms:W3CDTF">2024-02-06T04:39:27Z</dcterms:modified>
</cp:coreProperties>
</file>